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70" r:id="rId11"/>
    <p:sldId id="264" r:id="rId12"/>
    <p:sldId id="266" r:id="rId13"/>
    <p:sldId id="267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08" dt="2020-07-02T19:51:21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7"/>
    <p:restoredTop sz="96973"/>
  </p:normalViewPr>
  <p:slideViewPr>
    <p:cSldViewPr snapToGrid="0" snapToObjects="1">
      <p:cViewPr varScale="1">
        <p:scale>
          <a:sx n="130" d="100"/>
          <a:sy n="130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7-02T19:51:28.174" v="2219" actId="1076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8T21:04:08.115" v="2141" actId="164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21:04:08.115" v="2141" actId="164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grpChg chg="add mod">
          <ac:chgData name="Han Chaolin" userId="9a087f1af566bbf7" providerId="LiveId" clId="{A0932F90-726B-F542-B58E-6330B6C27F69}" dt="2020-06-28T21:04:08.115" v="2141" actId="164"/>
          <ac:grpSpMkLst>
            <pc:docMk/>
            <pc:sldMk cId="1217292589" sldId="269"/>
            <ac:grpSpMk id="2" creationId="{5E01CEDF-4D8B-7547-B387-1CC1BC3CA8DC}"/>
          </ac:grpSpMkLst>
        </pc:grpChg>
        <pc:picChg chg="add del 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21:04:08.115" v="2141" actId="164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21:37:37.670" v="2181" actId="20577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21:37:37.670" v="2181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21:30:21.001" v="2142" actId="164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grpChg chg="add mod">
          <ac:chgData name="Han Chaolin" userId="9a087f1af566bbf7" providerId="LiveId" clId="{A0932F90-726B-F542-B58E-6330B6C27F69}" dt="2020-06-28T21:30:21.001" v="2142" actId="164"/>
          <ac:grpSpMkLst>
            <pc:docMk/>
            <pc:sldMk cId="2672263097" sldId="271"/>
            <ac:grpSpMk id="3" creationId="{13E53741-23B2-A44E-8C0A-FF035DB732DC}"/>
          </ac:grpSpMkLst>
        </pc:grpChg>
        <pc:picChg chg="mod">
          <ac:chgData name="Han Chaolin" userId="9a087f1af566bbf7" providerId="LiveId" clId="{A0932F90-726B-F542-B58E-6330B6C27F69}" dt="2020-06-28T21:30:21.001" v="2142" actId="164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  <pc:sldChg chg="addSp delSp modSp add mod">
        <pc:chgData name="Han Chaolin" userId="9a087f1af566bbf7" providerId="LiveId" clId="{A0932F90-726B-F542-B58E-6330B6C27F69}" dt="2020-07-02T19:51:28.174" v="2219" actId="1076"/>
        <pc:sldMkLst>
          <pc:docMk/>
          <pc:sldMk cId="315726213" sldId="273"/>
        </pc:sldMkLst>
        <pc:spChg chg="mod">
          <ac:chgData name="Han Chaolin" userId="9a087f1af566bbf7" providerId="LiveId" clId="{A0932F90-726B-F542-B58E-6330B6C27F69}" dt="2020-07-02T19:51:09.777" v="2211" actId="20577"/>
          <ac:spMkLst>
            <pc:docMk/>
            <pc:sldMk cId="315726213" sldId="273"/>
            <ac:spMk id="2" creationId="{40ADDF68-2D3C-B943-A33C-813A5219F886}"/>
          </ac:spMkLst>
        </pc:spChg>
        <pc:spChg chg="del mod">
          <ac:chgData name="Han Chaolin" userId="9a087f1af566bbf7" providerId="LiveId" clId="{A0932F90-726B-F542-B58E-6330B6C27F69}" dt="2020-07-02T19:51:15.650" v="2214" actId="478"/>
          <ac:spMkLst>
            <pc:docMk/>
            <pc:sldMk cId="315726213" sldId="273"/>
            <ac:spMk id="3" creationId="{C5FA565F-6737-F746-9B2B-36678322B6E3}"/>
          </ac:spMkLst>
        </pc:spChg>
        <pc:spChg chg="add del mod">
          <ac:chgData name="Han Chaolin" userId="9a087f1af566bbf7" providerId="LiveId" clId="{A0932F90-726B-F542-B58E-6330B6C27F69}" dt="2020-07-02T19:51:18.617" v="2216"/>
          <ac:spMkLst>
            <pc:docMk/>
            <pc:sldMk cId="315726213" sldId="273"/>
            <ac:spMk id="4" creationId="{FCC16705-B6F3-7143-9529-45E142C0BC20}"/>
          </ac:spMkLst>
        </pc:spChg>
        <pc:picChg chg="add mod">
          <ac:chgData name="Han Chaolin" userId="9a087f1af566bbf7" providerId="LiveId" clId="{A0932F90-726B-F542-B58E-6330B6C27F69}" dt="2020-07-02T19:51:28.174" v="2219" actId="1076"/>
          <ac:picMkLst>
            <pc:docMk/>
            <pc:sldMk cId="315726213" sldId="273"/>
            <ac:picMk id="6" creationId="{735B31E4-3A7E-9D43-8730-FA8B4CC2CC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02/07/2020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01CEDF-4D8B-7547-B387-1CC1BC3CA8DC}"/>
              </a:ext>
            </a:extLst>
          </p:cNvPr>
          <p:cNvGrpSpPr/>
          <p:nvPr/>
        </p:nvGrpSpPr>
        <p:grpSpPr>
          <a:xfrm>
            <a:off x="0" y="0"/>
            <a:ext cx="7568490" cy="6205001"/>
            <a:chOff x="0" y="0"/>
            <a:chExt cx="756849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altLang="zh-CN" dirty="0"/>
                <a:t>20.03</a:t>
              </a:r>
              <a:endParaRPr lang="en-GB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803641-6776-0A4D-AE12-04F9227C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862710" y="0"/>
              <a:ext cx="3705780" cy="555867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F1352E-366F-2B4C-ADBC-BC8E66E34B8E}"/>
                </a:ext>
              </a:extLst>
            </p:cNvPr>
            <p:cNvSpPr txBox="1"/>
            <p:nvPr/>
          </p:nvSpPr>
          <p:spPr>
            <a:xfrm>
              <a:off x="4102049" y="5558669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5, log uniform </a:t>
              </a:r>
              <a:r>
                <a:rPr lang="en-GB" dirty="0"/>
                <a:t>[1e-6, 50]</a:t>
              </a:r>
            </a:p>
            <a:p>
              <a:r>
                <a:rPr lang="en-GB" altLang="zh-CN" dirty="0" err="1"/>
                <a:t>eps_t</a:t>
              </a:r>
              <a:r>
                <a:rPr lang="en-GB" altLang="zh-CN" dirty="0"/>
                <a:t>: </a:t>
              </a:r>
              <a:r>
                <a:rPr lang="en-US" altLang="zh-CN" dirty="0"/>
                <a:t>17.33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E53741-23B2-A44E-8C0A-FF035DB732DC}"/>
              </a:ext>
            </a:extLst>
          </p:cNvPr>
          <p:cNvGrpSpPr/>
          <p:nvPr/>
        </p:nvGrpSpPr>
        <p:grpSpPr>
          <a:xfrm>
            <a:off x="0" y="0"/>
            <a:ext cx="3705780" cy="6205001"/>
            <a:chOff x="0" y="0"/>
            <a:chExt cx="3705780" cy="6205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4BE9F-7EC2-B549-BEA1-DE8F68DC4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0"/>
              <a:ext cx="3705780" cy="55586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64091C-6051-8241-A16C-30C8D1CFFD9D}"/>
                </a:ext>
              </a:extLst>
            </p:cNvPr>
            <p:cNvSpPr txBox="1"/>
            <p:nvPr/>
          </p:nvSpPr>
          <p:spPr>
            <a:xfrm>
              <a:off x="300253" y="5558670"/>
              <a:ext cx="31052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model 4, log uniform </a:t>
              </a:r>
              <a:r>
                <a:rPr lang="en-GB" dirty="0"/>
                <a:t>[1e-6, 50]</a:t>
              </a:r>
            </a:p>
            <a:p>
              <a:r>
                <a:rPr lang="en-GB" dirty="0" err="1"/>
                <a:t>eps_t</a:t>
              </a:r>
              <a:r>
                <a:rPr lang="en-GB" dirty="0"/>
                <a:t>: </a:t>
              </a:r>
              <a:r>
                <a:rPr lang="en-US" dirty="0"/>
                <a:t>17.49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6096000" y="2710832"/>
            <a:ext cx="257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points: f=0.75</a:t>
            </a:r>
          </a:p>
          <a:p>
            <a:r>
              <a:rPr lang="en-GB" dirty="0"/>
              <a:t>next 4 data points: f=0.25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DF68-2D3C-B943-A33C-813A5219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Larger size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B31E4-3A7E-9D43-8730-FA8B4CC2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04" y="1690688"/>
            <a:ext cx="4943168" cy="49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1190</Words>
  <Application>Microsoft Macintosh PowerPoint</Application>
  <PresentationFormat>Widescreen</PresentationFormat>
  <Paragraphs>151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  <vt:lpstr>Larger size model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2020-07-02T19:51:58Z</dcterms:modified>
</cp:coreProperties>
</file>